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9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3108-A325-F77A-DE9C-A6ED2381B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A5D34-3788-206D-2416-FA81F1993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85B53-62BC-362A-74B5-76EDE325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B87BB-F8B0-37D9-0DD8-3A10F363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B120D-E757-4873-BB06-2370F5C1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5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E9E5-67C1-C8E8-5F51-9C094AD0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BA998-3F6A-2133-E02D-F582966D3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6138D-399D-66B3-35D0-4C195FCD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DCE11-E0B3-6B14-2D44-76D5440AF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145AF-7513-4D7D-AEB8-FDF66E58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7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790FE-4344-A414-262A-F441744E2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95054-D5EB-0549-7A8C-D716A305F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8A1A0-C47E-BB5E-FC62-29CB1CA38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8BED5-5D89-91E9-A345-6610E68C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BC0AA-3EEF-27BB-07D7-B70E4657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4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F895-BFEC-FF04-4257-7F0E82DA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12E40-1ABC-BDC4-8293-F6E6063BB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C3CD-749D-140C-4FD7-2D48755F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36E3C-6C87-0F21-EA53-72DFC78C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3A15B-46D1-90CD-FEDA-2DA0444C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4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8801-4E8F-E4F5-2851-8E43F2F84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4CACD-01FC-3742-64A6-EE0748000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21FD8-D015-4474-B761-4B883E96B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19D8A-0613-57C7-54F5-CB747E374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141E0-8B78-3D56-90DE-3AE070D1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8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2EAB-F99F-E78D-AAEC-4F5D1B05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A0576-3FA9-3DB7-C3FE-038C824FA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A5F0D-730A-6AED-A8C8-BE5EBFD2E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4D922-C328-0D46-775C-543C7845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F7E1C-05F3-5E4C-F50B-294D98C46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93B3D-C100-B265-EDE5-330EBCFF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3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B349-906D-165D-BA35-C6FB1721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E408E-1730-D3BB-94D0-27BCA9178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1926B-C166-BB2F-AE46-F5371145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8A9D7-1118-5C6F-BA8D-1A7D8DEF8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A01B96-C99A-5CB7-A1B7-64977B0D1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263E2B-A16C-CF61-3A71-29B99E1C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AB843E-51F0-45E8-BC09-303CDA8C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08BE26-2238-2C18-FB86-C287BFEE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B06D-3D98-356B-C866-DF2C7E7A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06309-1924-3114-8AB6-714872D4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BE4B9-8181-B198-2ADC-D754571D7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7F6FD-0EF5-DF99-B8B8-708BD095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8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B354D-C5F6-71CC-E6ED-E1F2070A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ECEFE-922C-50D3-F8C7-9AE596C1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DF0D8-849B-E490-05C1-BFE097F75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4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BAB4-7396-EBE3-ED5E-136FD784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DD756-BDA5-F81A-59F8-D3B28720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17066-85C9-9438-94CF-0579B4003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EB7DB-84FA-FE0A-0F20-07DF6F71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84675-9C3F-41E9-575E-CFAF4D8E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E9C9-EECB-697C-D694-5C97204D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7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2AA5-C7E1-37BC-0061-7B2291DCF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CA7DE8-DD55-4F3E-FBA8-0BDF11198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8C937-412F-2F15-C135-42DC6A853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C15B6-BBFA-F1FE-2C78-CEF2EA8B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AD4B6-40CC-9542-BBAA-A6422FF53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5093F-2254-D1DB-05D1-F8F09337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8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5B40A-57A4-1391-9AB4-DFAE8F72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CAF31-A6F7-4DFE-BA00-873737A5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3CEBE-1A52-3461-4CCB-591B7EDA6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9DBA9-9185-3C47-B5F0-6A28F0AC9E50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A945F-284E-AF85-74A1-69B5DCA51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6347-AF6A-B609-76F0-E3F81B015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0B3D4-0D67-6D49-9DED-2376C1C3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2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6DE050-2097-71F0-A800-ACA88C42B92E}"/>
              </a:ext>
            </a:extLst>
          </p:cNvPr>
          <p:cNvGrpSpPr/>
          <p:nvPr/>
        </p:nvGrpSpPr>
        <p:grpSpPr>
          <a:xfrm>
            <a:off x="1529888" y="481553"/>
            <a:ext cx="7535066" cy="6376446"/>
            <a:chOff x="1529888" y="481553"/>
            <a:chExt cx="7535066" cy="63764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2A931C-FD04-4B01-60AF-26FC012FF1F6}"/>
                </a:ext>
              </a:extLst>
            </p:cNvPr>
            <p:cNvGrpSpPr/>
            <p:nvPr/>
          </p:nvGrpSpPr>
          <p:grpSpPr>
            <a:xfrm>
              <a:off x="1529888" y="481553"/>
              <a:ext cx="7535066" cy="6376446"/>
              <a:chOff x="1529888" y="481553"/>
              <a:chExt cx="7535066" cy="637644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F2CECBD-2773-D4B7-8B34-8239293108B6}"/>
                  </a:ext>
                </a:extLst>
              </p:cNvPr>
              <p:cNvGrpSpPr/>
              <p:nvPr/>
            </p:nvGrpSpPr>
            <p:grpSpPr>
              <a:xfrm>
                <a:off x="1529888" y="3669775"/>
                <a:ext cx="7535066" cy="3188224"/>
                <a:chOff x="1529888" y="3669775"/>
                <a:chExt cx="7535066" cy="3188224"/>
              </a:xfrm>
            </p:grpSpPr>
            <p:pic>
              <p:nvPicPr>
                <p:cNvPr id="11" name="Picture 10" descr="Graphical user interface, application&#10;&#10;Description automatically generated">
                  <a:extLst>
                    <a:ext uri="{FF2B5EF4-FFF2-40B4-BE49-F238E27FC236}">
                      <a16:creationId xmlns:a16="http://schemas.microsoft.com/office/drawing/2014/main" id="{47B53A74-BAC7-2875-3D70-25D3DE9E34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407354" y="3669776"/>
                  <a:ext cx="3657600" cy="3188223"/>
                </a:xfrm>
                <a:prstGeom prst="rect">
                  <a:avLst/>
                </a:prstGeom>
              </p:spPr>
            </p:pic>
            <p:pic>
              <p:nvPicPr>
                <p:cNvPr id="13" name="Picture 12" descr="Graphical user interface, application&#10;&#10;Description automatically generated">
                  <a:extLst>
                    <a:ext uri="{FF2B5EF4-FFF2-40B4-BE49-F238E27FC236}">
                      <a16:creationId xmlns:a16="http://schemas.microsoft.com/office/drawing/2014/main" id="{12A39EDC-6F1A-F817-7892-53BABB11DF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29888" y="3669775"/>
                  <a:ext cx="3657600" cy="3188223"/>
                </a:xfrm>
                <a:prstGeom prst="rect">
                  <a:avLst/>
                </a:prstGeom>
              </p:spPr>
            </p:pic>
          </p:grpSp>
          <p:pic>
            <p:nvPicPr>
              <p:cNvPr id="3" name="Picture 2" descr="Graphical user interface, application, Word&#10;&#10;Description automatically generated">
                <a:extLst>
                  <a:ext uri="{FF2B5EF4-FFF2-40B4-BE49-F238E27FC236}">
                    <a16:creationId xmlns:a16="http://schemas.microsoft.com/office/drawing/2014/main" id="{DF0DEB7A-CC25-A9D1-3BBA-0C9236B17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7354" y="481553"/>
                <a:ext cx="3657600" cy="3188223"/>
              </a:xfrm>
              <a:prstGeom prst="rect">
                <a:avLst/>
              </a:prstGeom>
            </p:spPr>
          </p:pic>
        </p:grpSp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209A56A-6D37-A522-4BEF-3C925EEC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9821" y="481553"/>
              <a:ext cx="3657600" cy="3188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767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87B2E9-FCCB-B1C1-F51A-1FF30A42E669}"/>
              </a:ext>
            </a:extLst>
          </p:cNvPr>
          <p:cNvGrpSpPr/>
          <p:nvPr/>
        </p:nvGrpSpPr>
        <p:grpSpPr>
          <a:xfrm>
            <a:off x="308575" y="1360096"/>
            <a:ext cx="11503227" cy="4292600"/>
            <a:chOff x="308575" y="1360096"/>
            <a:chExt cx="11503227" cy="4292600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A331F02E-E317-DE24-7AB6-6F9D59B7D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33"/>
            <a:stretch/>
          </p:blipFill>
          <p:spPr>
            <a:xfrm>
              <a:off x="6096000" y="1360096"/>
              <a:ext cx="5715802" cy="4292600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45F683B3-8193-2DDD-751E-B13CFE300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575" y="1360096"/>
              <a:ext cx="5943600" cy="4292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C332F1-A539-1DD7-5A04-FBEE1CEAAD8D}"/>
                </a:ext>
              </a:extLst>
            </p:cNvPr>
            <p:cNvSpPr txBox="1"/>
            <p:nvPr/>
          </p:nvSpPr>
          <p:spPr>
            <a:xfrm>
              <a:off x="1230653" y="1361771"/>
              <a:ext cx="44342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6-hour: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RainyDay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result with NLDAS-2 (blue) vs. Stage IV (red)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27D7E5-FE3D-B9E6-CE41-F4EBF8BAEDFE}"/>
                </a:ext>
              </a:extLst>
            </p:cNvPr>
            <p:cNvSpPr txBox="1"/>
            <p:nvPr/>
          </p:nvSpPr>
          <p:spPr>
            <a:xfrm>
              <a:off x="6801386" y="1360096"/>
              <a:ext cx="45640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72-hour: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RainyDay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result with NLDAS-2 (blue) vs. Stage IV (red)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83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5A4FB0-34E4-BC62-8D09-3C772E854FC2}"/>
              </a:ext>
            </a:extLst>
          </p:cNvPr>
          <p:cNvGrpSpPr/>
          <p:nvPr/>
        </p:nvGrpSpPr>
        <p:grpSpPr>
          <a:xfrm>
            <a:off x="1671145" y="355165"/>
            <a:ext cx="7392945" cy="6147669"/>
            <a:chOff x="1671145" y="355165"/>
            <a:chExt cx="7392945" cy="614766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224722-D2DC-F45C-8945-CBA29F259002}"/>
                </a:ext>
              </a:extLst>
            </p:cNvPr>
            <p:cNvGrpSpPr/>
            <p:nvPr/>
          </p:nvGrpSpPr>
          <p:grpSpPr>
            <a:xfrm>
              <a:off x="1671145" y="355166"/>
              <a:ext cx="7392945" cy="6147668"/>
              <a:chOff x="0" y="0"/>
              <a:chExt cx="7392945" cy="6147668"/>
            </a:xfrm>
          </p:grpSpPr>
          <p:pic>
            <p:nvPicPr>
              <p:cNvPr id="5" name="Picture 4" descr="Chart&#10;&#10;Description automatically generated with low confidence">
                <a:extLst>
                  <a:ext uri="{FF2B5EF4-FFF2-40B4-BE49-F238E27FC236}">
                    <a16:creationId xmlns:a16="http://schemas.microsoft.com/office/drawing/2014/main" id="{72759C2C-76A5-26CF-32A8-8F6D6638A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09430" y="0"/>
                <a:ext cx="3657600" cy="3188223"/>
              </a:xfrm>
              <a:prstGeom prst="rect">
                <a:avLst/>
              </a:prstGeom>
            </p:spPr>
          </p:pic>
          <p:pic>
            <p:nvPicPr>
              <p:cNvPr id="9" name="Picture 8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59BD92DB-9CA2-AEF5-D0FF-4DC778685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959445"/>
                <a:ext cx="3657600" cy="3188223"/>
              </a:xfrm>
              <a:prstGeom prst="rect">
                <a:avLst/>
              </a:prstGeom>
            </p:spPr>
          </p:pic>
          <p:pic>
            <p:nvPicPr>
              <p:cNvPr id="11" name="Picture 10" descr="Chart&#10;&#10;Description automatically generated">
                <a:extLst>
                  <a:ext uri="{FF2B5EF4-FFF2-40B4-BE49-F238E27FC236}">
                    <a16:creationId xmlns:a16="http://schemas.microsoft.com/office/drawing/2014/main" id="{BF6E9BD0-0A43-DB68-6578-E571DEE77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5345" y="2959445"/>
                <a:ext cx="3657600" cy="2438400"/>
              </a:xfrm>
              <a:prstGeom prst="rect">
                <a:avLst/>
              </a:prstGeom>
            </p:spPr>
          </p:pic>
        </p:grpSp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7A263DC7-3125-7478-4DCC-96FC6A819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7060" y="355165"/>
              <a:ext cx="3657600" cy="3188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302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BEBB173-B549-E325-B196-D062664B05A2}"/>
              </a:ext>
            </a:extLst>
          </p:cNvPr>
          <p:cNvGrpSpPr/>
          <p:nvPr/>
        </p:nvGrpSpPr>
        <p:grpSpPr>
          <a:xfrm>
            <a:off x="1291538" y="-92676"/>
            <a:ext cx="10731500" cy="6950676"/>
            <a:chOff x="1291538" y="-92676"/>
            <a:chExt cx="10731500" cy="6950676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9F2DC43-BD4E-6D5F-927B-30D665E3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7288" y="-92676"/>
              <a:ext cx="5245100" cy="457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411C45-0E47-8B31-9FEC-E7B42B510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188" y="-92676"/>
              <a:ext cx="5245100" cy="4572000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52F6E52B-B409-1608-F5C0-14D9D8398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6638" y="3200400"/>
              <a:ext cx="5486400" cy="3657600"/>
            </a:xfrm>
            <a:prstGeom prst="rect">
              <a:avLst/>
            </a:prstGeom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EB579CF8-68E9-9997-29F6-F5104C9A2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1538" y="3200400"/>
              <a:ext cx="54864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04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3CF64AB-E4D1-3554-DD54-5FDEB7EA1893}"/>
              </a:ext>
            </a:extLst>
          </p:cNvPr>
          <p:cNvGrpSpPr/>
          <p:nvPr/>
        </p:nvGrpSpPr>
        <p:grpSpPr>
          <a:xfrm>
            <a:off x="0" y="2268030"/>
            <a:ext cx="11910951" cy="3924276"/>
            <a:chOff x="0" y="2268030"/>
            <a:chExt cx="11910951" cy="39242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3CBEA07-A951-FA5F-4D6C-FD133FB79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8583" y="2268030"/>
              <a:ext cx="5232368" cy="39242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CA9043-09FD-6D20-B55B-D8496D5A4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268030"/>
              <a:ext cx="6678583" cy="3865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33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8D49320-81AF-B741-4798-508A597864B0}"/>
              </a:ext>
            </a:extLst>
          </p:cNvPr>
          <p:cNvGrpSpPr/>
          <p:nvPr/>
        </p:nvGrpSpPr>
        <p:grpSpPr>
          <a:xfrm>
            <a:off x="486279" y="2042556"/>
            <a:ext cx="10735903" cy="4457700"/>
            <a:chOff x="486279" y="2042556"/>
            <a:chExt cx="10735903" cy="4457700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D759985E-FAC1-A191-C990-5C702DF41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279" y="2042556"/>
              <a:ext cx="5486400" cy="4457700"/>
            </a:xfrm>
            <a:prstGeom prst="rect">
              <a:avLst/>
            </a:prstGeom>
          </p:spPr>
        </p:pic>
        <p:pic>
          <p:nvPicPr>
            <p:cNvPr id="15" name="Picture 14" descr="Chart, line chart&#10;&#10;Description automatically generated">
              <a:extLst>
                <a:ext uri="{FF2B5EF4-FFF2-40B4-BE49-F238E27FC236}">
                  <a16:creationId xmlns:a16="http://schemas.microsoft.com/office/drawing/2014/main" id="{530F6AEC-F84E-E47E-69E6-EFC1E1946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5782" y="2042556"/>
              <a:ext cx="5486400" cy="445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204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347BD1C-76D1-B29A-8940-F3DF94C9834A}"/>
              </a:ext>
            </a:extLst>
          </p:cNvPr>
          <p:cNvGrpSpPr/>
          <p:nvPr/>
        </p:nvGrpSpPr>
        <p:grpSpPr>
          <a:xfrm>
            <a:off x="2168897" y="0"/>
            <a:ext cx="8832469" cy="7097110"/>
            <a:chOff x="2168897" y="0"/>
            <a:chExt cx="8832469" cy="70971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F765B4-951A-B1F7-17A8-AEE6A152F3B0}"/>
                </a:ext>
              </a:extLst>
            </p:cNvPr>
            <p:cNvGrpSpPr/>
            <p:nvPr/>
          </p:nvGrpSpPr>
          <p:grpSpPr>
            <a:xfrm>
              <a:off x="2168897" y="0"/>
              <a:ext cx="8832469" cy="7097110"/>
              <a:chOff x="2295020" y="0"/>
              <a:chExt cx="8832469" cy="7097110"/>
            </a:xfrm>
          </p:grpSpPr>
          <p:pic>
            <p:nvPicPr>
              <p:cNvPr id="9" name="Picture 8" descr="Chart, line chart&#10;&#10;Description automatically generated">
                <a:extLst>
                  <a:ext uri="{FF2B5EF4-FFF2-40B4-BE49-F238E27FC236}">
                    <a16:creationId xmlns:a16="http://schemas.microsoft.com/office/drawing/2014/main" id="{02C6CE53-767B-7394-1E77-5E70A98C7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95020" y="3439510"/>
                <a:ext cx="4501660" cy="3657600"/>
              </a:xfrm>
              <a:prstGeom prst="rect">
                <a:avLst/>
              </a:prstGeom>
            </p:spPr>
          </p:pic>
          <p:pic>
            <p:nvPicPr>
              <p:cNvPr id="11" name="Picture 10" descr="Chart, line chart&#10;&#10;Description automatically generated">
                <a:extLst>
                  <a:ext uri="{FF2B5EF4-FFF2-40B4-BE49-F238E27FC236}">
                    <a16:creationId xmlns:a16="http://schemas.microsoft.com/office/drawing/2014/main" id="{A8E86EAA-D92E-CE27-0B8A-AD3204C0C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5829" y="3439510"/>
                <a:ext cx="4501660" cy="3657600"/>
              </a:xfrm>
              <a:prstGeom prst="rect">
                <a:avLst/>
              </a:prstGeom>
            </p:spPr>
          </p:pic>
          <p:pic>
            <p:nvPicPr>
              <p:cNvPr id="5" name="Picture 4" descr="Chart, line chart&#10;&#10;Description automatically generated">
                <a:extLst>
                  <a:ext uri="{FF2B5EF4-FFF2-40B4-BE49-F238E27FC236}">
                    <a16:creationId xmlns:a16="http://schemas.microsoft.com/office/drawing/2014/main" id="{BE9CEA8C-73D9-9682-6F10-B08AE0664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5020" y="0"/>
                <a:ext cx="4501660" cy="3657600"/>
              </a:xfrm>
              <a:prstGeom prst="rect">
                <a:avLst/>
              </a:prstGeom>
            </p:spPr>
          </p:pic>
          <p:pic>
            <p:nvPicPr>
              <p:cNvPr id="7" name="Picture 6" descr="Chart, line chart&#10;&#10;Description automatically generated">
                <a:extLst>
                  <a:ext uri="{FF2B5EF4-FFF2-40B4-BE49-F238E27FC236}">
                    <a16:creationId xmlns:a16="http://schemas.microsoft.com/office/drawing/2014/main" id="{948DD5D7-D68A-C55F-B7AB-63D68CAC0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5829" y="0"/>
                <a:ext cx="4501660" cy="36576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6270FB-8BB1-F426-C109-6BD0E5185116}"/>
                </a:ext>
              </a:extLst>
            </p:cNvPr>
            <p:cNvSpPr txBox="1"/>
            <p:nvPr/>
          </p:nvSpPr>
          <p:spPr>
            <a:xfrm>
              <a:off x="3563007" y="0"/>
              <a:ext cx="22969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CALCTYPE </a:t>
              </a:r>
              <a:r>
                <a:rPr lang="en-US" sz="1200" dirty="0" err="1"/>
                <a:t>pds</a:t>
              </a:r>
              <a:r>
                <a:rPr lang="en-US" sz="1200" dirty="0"/>
                <a:t> (blue) vs. ams (red)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CA760F-2708-2126-B378-0C534E6F9CBE}"/>
                </a:ext>
              </a:extLst>
            </p:cNvPr>
            <p:cNvSpPr txBox="1"/>
            <p:nvPr/>
          </p:nvSpPr>
          <p:spPr>
            <a:xfrm>
              <a:off x="7287838" y="0"/>
              <a:ext cx="3456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TRANSPOSITION uniform (blue) vs. nonuniform (red)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9BBF2E-F2F7-1E8D-6FD2-816A7C253998}"/>
                </a:ext>
              </a:extLst>
            </p:cNvPr>
            <p:cNvSpPr txBox="1"/>
            <p:nvPr/>
          </p:nvSpPr>
          <p:spPr>
            <a:xfrm>
              <a:off x="7807560" y="3421118"/>
              <a:ext cx="2215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NSTORMS 400 (blue) vs. 20 (red)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9842C0-7D9E-D9CB-AC62-5862934F4EA4}"/>
                </a:ext>
              </a:extLst>
            </p:cNvPr>
            <p:cNvSpPr txBox="1"/>
            <p:nvPr/>
          </p:nvSpPr>
          <p:spPr>
            <a:xfrm>
              <a:off x="3182198" y="3439510"/>
              <a:ext cx="30810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RESAMPLING poisson (blue) vs. empirical (red)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525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4E752CB-C73E-81F1-D1D5-C2D0BC8B8BFB}"/>
              </a:ext>
            </a:extLst>
          </p:cNvPr>
          <p:cNvGrpSpPr/>
          <p:nvPr/>
        </p:nvGrpSpPr>
        <p:grpSpPr>
          <a:xfrm>
            <a:off x="0" y="840008"/>
            <a:ext cx="12103695" cy="5103592"/>
            <a:chOff x="0" y="840008"/>
            <a:chExt cx="12103695" cy="5103592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01913511-6818-1645-F08A-76AF0C691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3912" y="914400"/>
              <a:ext cx="6189783" cy="5029200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EC77D5B4-4127-787B-75D7-754A01A32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14400"/>
              <a:ext cx="6189783" cy="5029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2C50E6-4008-85D7-52FD-8965AC498903}"/>
                </a:ext>
              </a:extLst>
            </p:cNvPr>
            <p:cNvSpPr txBox="1"/>
            <p:nvPr/>
          </p:nvSpPr>
          <p:spPr>
            <a:xfrm>
              <a:off x="1218121" y="840008"/>
              <a:ext cx="4505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6-hour: original (blue) vs. larger (red) domains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3AC8D8-C344-F027-E17F-B3DF3D8C2CB1}"/>
                </a:ext>
              </a:extLst>
            </p:cNvPr>
            <p:cNvSpPr txBox="1"/>
            <p:nvPr/>
          </p:nvSpPr>
          <p:spPr>
            <a:xfrm>
              <a:off x="6934076" y="840008"/>
              <a:ext cx="46222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24-hour: original (blue) vs. larger (red) domains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50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8B4EEAE-3130-5213-A79F-7CC66E2EDD56}"/>
              </a:ext>
            </a:extLst>
          </p:cNvPr>
          <p:cNvGrpSpPr/>
          <p:nvPr/>
        </p:nvGrpSpPr>
        <p:grpSpPr>
          <a:xfrm>
            <a:off x="304357" y="2417071"/>
            <a:ext cx="11499011" cy="4353940"/>
            <a:chOff x="304357" y="2417071"/>
            <a:chExt cx="11499011" cy="4353940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03A65DA2-CB44-DDC4-E977-8E316239F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357" y="2478411"/>
              <a:ext cx="5943600" cy="4292600"/>
            </a:xfrm>
            <a:prstGeom prst="rect">
              <a:avLst/>
            </a:prstGeom>
          </p:spPr>
        </p:pic>
        <p:pic>
          <p:nvPicPr>
            <p:cNvPr id="19" name="Picture 18" descr="Chart, line chart&#10;&#10;Description automatically generated">
              <a:extLst>
                <a:ext uri="{FF2B5EF4-FFF2-40B4-BE49-F238E27FC236}">
                  <a16:creationId xmlns:a16="http://schemas.microsoft.com/office/drawing/2014/main" id="{D9E080BA-F0E5-8E6C-6238-2C9CFFC95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75"/>
            <a:stretch/>
          </p:blipFill>
          <p:spPr>
            <a:xfrm>
              <a:off x="6095999" y="2478411"/>
              <a:ext cx="5707369" cy="42926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481C456-1819-BA42-A3BD-0F8FD709BEA1}"/>
                </a:ext>
              </a:extLst>
            </p:cNvPr>
            <p:cNvGrpSpPr/>
            <p:nvPr/>
          </p:nvGrpSpPr>
          <p:grpSpPr>
            <a:xfrm>
              <a:off x="2007030" y="2417071"/>
              <a:ext cx="9151339" cy="277000"/>
              <a:chOff x="2153679" y="2173856"/>
              <a:chExt cx="9151339" cy="2770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82CAC8-850C-602B-6924-134977997E82}"/>
                  </a:ext>
                </a:extLst>
              </p:cNvPr>
              <p:cNvSpPr txBox="1"/>
              <p:nvPr/>
            </p:nvSpPr>
            <p:spPr>
              <a:xfrm>
                <a:off x="2153679" y="2173857"/>
                <a:ext cx="28809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6-hour: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RainyDay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(blue) vs. REPS (red)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794E31-FB12-EA03-6270-542C16283644}"/>
                  </a:ext>
                </a:extLst>
              </p:cNvPr>
              <p:cNvSpPr txBox="1"/>
              <p:nvPr/>
            </p:nvSpPr>
            <p:spPr>
              <a:xfrm>
                <a:off x="7034297" y="2173856"/>
                <a:ext cx="42707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72-hour: </a:t>
                </a:r>
                <a:r>
                  <a:rPr lang="en-US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RainyDay</a:t>
                </a: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(blue) vs. REPS (red) and USBR (green)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397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84EC445-EEEC-63C3-AE14-13FA7F260C58}"/>
              </a:ext>
            </a:extLst>
          </p:cNvPr>
          <p:cNvGrpSpPr/>
          <p:nvPr/>
        </p:nvGrpSpPr>
        <p:grpSpPr>
          <a:xfrm>
            <a:off x="287154" y="1360096"/>
            <a:ext cx="11533910" cy="4297629"/>
            <a:chOff x="287154" y="1360096"/>
            <a:chExt cx="11533910" cy="4297629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1D61BEEB-93E9-CB8C-0FB6-C50919477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154" y="1365125"/>
              <a:ext cx="5943600" cy="42926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C96B60-88E0-6057-EE2E-D5919842BFF3}"/>
                </a:ext>
              </a:extLst>
            </p:cNvPr>
            <p:cNvSpPr txBox="1"/>
            <p:nvPr/>
          </p:nvSpPr>
          <p:spPr>
            <a:xfrm>
              <a:off x="1230653" y="1361771"/>
              <a:ext cx="4479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6-hour: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RainyDay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original domain (blue) vs. larger domain (red)</a:t>
              </a:r>
            </a:p>
          </p:txBody>
        </p:sp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C01A604E-D80E-B005-22B4-F485CB631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7"/>
            <a:stretch/>
          </p:blipFill>
          <p:spPr>
            <a:xfrm>
              <a:off x="6096000" y="1363449"/>
              <a:ext cx="5725064" cy="42926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BDAC21-88C1-0CE5-1C9F-E1C87D247483}"/>
                </a:ext>
              </a:extLst>
            </p:cNvPr>
            <p:cNvSpPr txBox="1"/>
            <p:nvPr/>
          </p:nvSpPr>
          <p:spPr>
            <a:xfrm>
              <a:off x="6801386" y="1360096"/>
              <a:ext cx="45640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72-hour: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RainyDay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original domain (blue) vs. larger domain (red)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7296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7695</TotalTime>
  <Words>161</Words>
  <Application>Microsoft Macintosh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Wright</dc:creator>
  <cp:lastModifiedBy>Daniel Wright</cp:lastModifiedBy>
  <cp:revision>17</cp:revision>
  <dcterms:created xsi:type="dcterms:W3CDTF">2022-06-13T20:51:16Z</dcterms:created>
  <dcterms:modified xsi:type="dcterms:W3CDTF">2022-08-22T20:54:03Z</dcterms:modified>
</cp:coreProperties>
</file>